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968" r:id="rId5"/>
    <p:sldId id="995" r:id="rId6"/>
    <p:sldId id="996" r:id="rId7"/>
    <p:sldId id="1003" r:id="rId8"/>
    <p:sldId id="1006" r:id="rId9"/>
    <p:sldId id="1004" r:id="rId10"/>
    <p:sldId id="1005" r:id="rId11"/>
    <p:sldId id="998" r:id="rId12"/>
    <p:sldId id="999" r:id="rId13"/>
    <p:sldId id="1000" r:id="rId14"/>
    <p:sldId id="1001" r:id="rId15"/>
    <p:sldId id="1007" r:id="rId16"/>
    <p:sldId id="10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o D'Alessandro" initials="ID" lastIdx="6" clrIdx="0">
    <p:extLst>
      <p:ext uri="{19B8F6BF-5375-455C-9EA6-DF929625EA0E}">
        <p15:presenceInfo xmlns:p15="http://schemas.microsoft.com/office/powerpoint/2012/main" userId="3380c350b7503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F9FF"/>
    <a:srgbClr val="FCB414"/>
    <a:srgbClr val="282F39"/>
    <a:srgbClr val="C2C923"/>
    <a:srgbClr val="FF850F"/>
    <a:srgbClr val="007FC4"/>
    <a:srgbClr val="FFC000"/>
    <a:srgbClr val="FF0000"/>
    <a:srgbClr val="CB1B4A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E6FFA-1CCE-47ED-9EFA-7CB4AD70E21A}" v="8" dt="2020-07-08T14:30:42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9" autoAdjust="0"/>
  </p:normalViewPr>
  <p:slideViewPr>
    <p:cSldViewPr snapToGrid="0">
      <p:cViewPr>
        <p:scale>
          <a:sx n="100" d="100"/>
          <a:sy n="100" d="100"/>
        </p:scale>
        <p:origin x="1152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EZIA ANTONIO" userId="S::a.venezia1@studenti.poliba.it::01a94429-e30f-426b-b7f3-692e4cb292db" providerId="AD" clId="Web-{3E9E6FFA-1CCE-47ED-9EFA-7CB4AD70E21A}"/>
    <pc:docChg chg="modSld">
      <pc:chgData name="VENEZIA ANTONIO" userId="S::a.venezia1@studenti.poliba.it::01a94429-e30f-426b-b7f3-692e4cb292db" providerId="AD" clId="Web-{3E9E6FFA-1CCE-47ED-9EFA-7CB4AD70E21A}" dt="2020-07-08T14:30:42.919" v="7" actId="20577"/>
      <pc:docMkLst>
        <pc:docMk/>
      </pc:docMkLst>
      <pc:sldChg chg="modSp">
        <pc:chgData name="VENEZIA ANTONIO" userId="S::a.venezia1@studenti.poliba.it::01a94429-e30f-426b-b7f3-692e4cb292db" providerId="AD" clId="Web-{3E9E6FFA-1CCE-47ED-9EFA-7CB4AD70E21A}" dt="2020-07-08T14:30:42.919" v="6" actId="20577"/>
        <pc:sldMkLst>
          <pc:docMk/>
          <pc:sldMk cId="2768261142" sldId="661"/>
        </pc:sldMkLst>
        <pc:spChg chg="mod">
          <ac:chgData name="VENEZIA ANTONIO" userId="S::a.venezia1@studenti.poliba.it::01a94429-e30f-426b-b7f3-692e4cb292db" providerId="AD" clId="Web-{3E9E6FFA-1CCE-47ED-9EFA-7CB4AD70E21A}" dt="2020-07-08T14:30:42.919" v="6" actId="20577"/>
          <ac:spMkLst>
            <pc:docMk/>
            <pc:sldMk cId="2768261142" sldId="661"/>
            <ac:spMk id="2" creationId="{5D48CE65-0469-4E4E-9079-DA0F2E22E0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2C047-92BE-40CB-8F19-5F942D465675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2185-0D2E-448E-9E0E-30B328546F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0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9BC0A3-4F61-4BFC-9A4A-8603A97D1D22}"/>
              </a:ext>
            </a:extLst>
          </p:cNvPr>
          <p:cNvSpPr txBox="1"/>
          <p:nvPr/>
        </p:nvSpPr>
        <p:spPr>
          <a:xfrm>
            <a:off x="2361410" y="52871"/>
            <a:ext cx="762732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Polytechnic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of Bari</a:t>
            </a:r>
          </a:p>
          <a:p>
            <a:pPr algn="ctr"/>
            <a:r>
              <a:rPr lang="it-IT" sz="3600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Automation Engineering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- </a:t>
            </a:r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Robotics</a:t>
            </a:r>
            <a:endParaRPr lang="it-IT" sz="36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pic>
        <p:nvPicPr>
          <p:cNvPr id="24" name="Immagine 23" descr="Immagine che contiene esterni, segnale, palo, via&#10;&#10;Descrizione generata automaticamente">
            <a:extLst>
              <a:ext uri="{FF2B5EF4-FFF2-40B4-BE49-F238E27FC236}">
                <a16:creationId xmlns:a16="http://schemas.microsoft.com/office/drawing/2014/main" id="{71814619-39EB-4642-AC15-0D5FD994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10" y="1241318"/>
            <a:ext cx="1822642" cy="182264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FDBE37A-67A0-429B-B246-08D0C534E24B}"/>
              </a:ext>
            </a:extLst>
          </p:cNvPr>
          <p:cNvSpPr txBox="1"/>
          <p:nvPr/>
        </p:nvSpPr>
        <p:spPr>
          <a:xfrm>
            <a:off x="477618" y="3332077"/>
            <a:ext cx="1123676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 Data-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Driven</a:t>
            </a:r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 Control : (Non)Linear System 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endParaRPr lang="it-IT" sz="32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1121AA6-7511-491A-A083-DB1433641C15}"/>
              </a:ext>
            </a:extLst>
          </p:cNvPr>
          <p:cNvSpPr txBox="1"/>
          <p:nvPr/>
        </p:nvSpPr>
        <p:spPr>
          <a:xfrm>
            <a:off x="8323865" y="4659883"/>
            <a:ext cx="376758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Students:</a:t>
            </a:r>
          </a:p>
          <a:p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VENEZIA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Antonio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BC29DEA-39A5-40AC-B4D9-B0E384CA6FDD}"/>
              </a:ext>
            </a:extLst>
          </p:cNvPr>
          <p:cNvSpPr txBox="1"/>
          <p:nvPr/>
        </p:nvSpPr>
        <p:spPr>
          <a:xfrm>
            <a:off x="4813947" y="6234900"/>
            <a:ext cx="29411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Academic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year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2020/2021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97EDE6-1AB8-4356-B2B1-69AC9099C2E3}"/>
              </a:ext>
            </a:extLst>
          </p:cNvPr>
          <p:cNvSpPr txBox="1"/>
          <p:nvPr/>
        </p:nvSpPr>
        <p:spPr>
          <a:xfrm>
            <a:off x="477618" y="4659883"/>
            <a:ext cx="376758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Exam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 of 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Data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and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Intelligent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Control</a:t>
            </a:r>
          </a:p>
          <a:p>
            <a:endParaRPr lang="it-IT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Prof. David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NASO</a:t>
            </a:r>
          </a:p>
        </p:txBody>
      </p:sp>
    </p:spTree>
    <p:extLst>
      <p:ext uri="{BB962C8B-B14F-4D97-AF65-F5344CB8AC3E}">
        <p14:creationId xmlns:p14="http://schemas.microsoft.com/office/powerpoint/2010/main" val="2535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96B66F-2456-412F-A8D0-209662E8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2" y="1818728"/>
            <a:ext cx="5785646" cy="32361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BA8E7B-538D-413F-B826-68044F9CB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73" y="1807013"/>
            <a:ext cx="5781775" cy="32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NN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F473F0-DAB8-46FF-A5F0-32F7AB877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/>
          <a:stretch/>
        </p:blipFill>
        <p:spPr>
          <a:xfrm>
            <a:off x="1620969" y="958571"/>
            <a:ext cx="8950061" cy="4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mperature Control">
            <a:hlinkClick r:id="" action="ppaction://media"/>
            <a:extLst>
              <a:ext uri="{FF2B5EF4-FFF2-40B4-BE49-F238E27FC236}">
                <a16:creationId xmlns:a16="http://schemas.microsoft.com/office/drawing/2014/main" id="{1794518F-F0F8-4911-964D-AA5AC6A5F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60BE6E-52BD-4C0C-B9CE-60BA4DA9B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" y="861774"/>
            <a:ext cx="11955092" cy="5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3F4289-4085-4205-931C-9A1DEC5F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97" y="713651"/>
            <a:ext cx="1569428" cy="1637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E733CF-0E4B-4336-93B5-0BE6A42C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9599">
            <a:off x="1143472" y="4112556"/>
            <a:ext cx="1426363" cy="2093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C4FBEC-6AFF-4759-BD1B-DB005722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137" y="564193"/>
            <a:ext cx="2399038" cy="188191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4517895" y="37710"/>
            <a:ext cx="3642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Test Bed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0EA4B0F-905D-45AF-92F7-97064791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72" y="2528468"/>
            <a:ext cx="5430855" cy="251829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1E6492-58CC-469F-9197-B22F99B6B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937" y="4136571"/>
            <a:ext cx="3001621" cy="1881911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06A0BD0-7651-44D1-A79C-918F850FA99E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2587925" y="1532483"/>
            <a:ext cx="2959435" cy="2203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BCE9B6D-10A9-41BC-AAB6-45B4EF700E8C}"/>
              </a:ext>
            </a:extLst>
          </p:cNvPr>
          <p:cNvCxnSpPr/>
          <p:nvPr/>
        </p:nvCxnSpPr>
        <p:spPr>
          <a:xfrm flipV="1">
            <a:off x="8290560" y="2159726"/>
            <a:ext cx="1227909" cy="1994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2CD1FF2-DE76-4A26-9C49-50E67385BC10}"/>
              </a:ext>
            </a:extLst>
          </p:cNvPr>
          <p:cNvCxnSpPr>
            <a:cxnSpLocks/>
          </p:cNvCxnSpPr>
          <p:nvPr/>
        </p:nvCxnSpPr>
        <p:spPr>
          <a:xfrm flipH="1">
            <a:off x="2052121" y="4136571"/>
            <a:ext cx="2105233" cy="683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7D53ED7-FB5A-4FAC-96D0-AAF1AA29CF1D}"/>
              </a:ext>
            </a:extLst>
          </p:cNvPr>
          <p:cNvCxnSpPr>
            <a:cxnSpLocks/>
          </p:cNvCxnSpPr>
          <p:nvPr/>
        </p:nvCxnSpPr>
        <p:spPr>
          <a:xfrm>
            <a:off x="6418217" y="4136571"/>
            <a:ext cx="2649125" cy="910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4">
            <a:extLst>
              <a:ext uri="{FF2B5EF4-FFF2-40B4-BE49-F238E27FC236}">
                <a16:creationId xmlns:a16="http://schemas.microsoft.com/office/drawing/2014/main" id="{88F69A64-7E46-468E-9569-961D617545B2}"/>
              </a:ext>
            </a:extLst>
          </p:cNvPr>
          <p:cNvSpPr txBox="1"/>
          <p:nvPr/>
        </p:nvSpPr>
        <p:spPr>
          <a:xfrm>
            <a:off x="-17807" y="2289170"/>
            <a:ext cx="36420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Temperature Sensor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EF9C2716-6536-4704-B433-CBA71A41F3A2}"/>
              </a:ext>
            </a:extLst>
          </p:cNvPr>
          <p:cNvSpPr txBox="1"/>
          <p:nvPr/>
        </p:nvSpPr>
        <p:spPr>
          <a:xfrm>
            <a:off x="8759175" y="2443873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MCU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B75FE00-4444-4343-A0FD-A033CCC4BE6A}"/>
              </a:ext>
            </a:extLst>
          </p:cNvPr>
          <p:cNvSpPr txBox="1"/>
          <p:nvPr/>
        </p:nvSpPr>
        <p:spPr>
          <a:xfrm>
            <a:off x="-21032" y="5812260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Heater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88691099-27D2-4BFB-9821-3CD7E9848EFB}"/>
              </a:ext>
            </a:extLst>
          </p:cNvPr>
          <p:cNvSpPr txBox="1"/>
          <p:nvPr/>
        </p:nvSpPr>
        <p:spPr>
          <a:xfrm>
            <a:off x="8549965" y="6064409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Fan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9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Experimental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7A8966-727F-46C6-AFEF-70D2755D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2" y="1525528"/>
            <a:ext cx="7589087" cy="421832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70FDA5-4AF5-4062-B099-64677861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07" y="861774"/>
            <a:ext cx="3817881" cy="55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Identification Results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288C93-5CEB-46C9-B6A9-406872E1C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8" y="744327"/>
            <a:ext cx="11069464" cy="60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Linear Model: Box-Jenkins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05E2056-F7C5-419A-A76A-B208724B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9" y="1851159"/>
            <a:ext cx="5915463" cy="32035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2608DA4-7A38-4F02-AE7C-1622C6551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" y="1851159"/>
            <a:ext cx="6017623" cy="31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PID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A67616-34D1-4713-9669-AB3A55060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1620969" y="830679"/>
            <a:ext cx="8950061" cy="51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PID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48932F-8798-482C-91AA-6BCB911D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861774"/>
            <a:ext cx="10682514" cy="59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525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Non Linear Approach : Neural Network Training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AD47DC-F89F-4058-9799-4E703656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55" y="936798"/>
            <a:ext cx="5464087" cy="59166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8C08A5-561C-4B2C-ADF8-4ED49922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0" y="861774"/>
            <a:ext cx="4059748" cy="59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531B850-2AC8-449B-8038-7B961EF1C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04" y="1316610"/>
            <a:ext cx="3925276" cy="44860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5679CBB-116C-4AD0-8693-FC855766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" y="1316611"/>
            <a:ext cx="3921918" cy="44860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0F92008-171B-4DBB-9F00-912ACE018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87" y="1316610"/>
            <a:ext cx="3932086" cy="4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71DDE675770643A5CCB7AD7A23F843" ma:contentTypeVersion="7" ma:contentTypeDescription="Creare un nuovo documento." ma:contentTypeScope="" ma:versionID="c6ecbb2b702f3eb7c5bd22c820f7bc6f">
  <xsd:schema xmlns:xsd="http://www.w3.org/2001/XMLSchema" xmlns:xs="http://www.w3.org/2001/XMLSchema" xmlns:p="http://schemas.microsoft.com/office/2006/metadata/properties" xmlns:ns2="7aadfdec-8cc5-438a-949b-30c6e1f37fab" targetNamespace="http://schemas.microsoft.com/office/2006/metadata/properties" ma:root="true" ma:fieldsID="4f1503c6892b1f80b33d350bd1f4f108" ns2:_="">
    <xsd:import namespace="7aadfdec-8cc5-438a-949b-30c6e1f37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dfdec-8cc5-438a-949b-30c6e1f37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E16CA2-DEB4-4D87-8C90-12F4B42036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CB513-21DB-42B3-AB67-097BD70B44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dfdec-8cc5-438a-949b-30c6e1f37f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955C77-56FB-41EE-8219-F23DFB00DAB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8081</TotalTime>
  <Words>80</Words>
  <Application>Microsoft Office PowerPoint</Application>
  <PresentationFormat>Widescreen</PresentationFormat>
  <Paragraphs>24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Ivano D'Alessandro</dc:creator>
  <cp:lastModifiedBy>ANTONIO VENEZIA</cp:lastModifiedBy>
  <cp:revision>190</cp:revision>
  <dcterms:created xsi:type="dcterms:W3CDTF">2020-06-22T16:29:42Z</dcterms:created>
  <dcterms:modified xsi:type="dcterms:W3CDTF">2021-02-27T11:03:40Z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0x0101000171DDE675770643A5CCB7AD7A23F843</vt:lpwstr>
  </property>
</Properties>
</file>